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559A8-D5C8-FF9B-98B6-BD0E0089C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D8F1EF-8E5A-F251-16AA-EF6F69948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F0BDF-254B-366F-B7BD-1FDC5E2A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A645-1B60-433A-9F3D-32D287DF2396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5FB7EB-2789-9756-7106-DEE40861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072EE-60BA-0E19-1B78-FBA94F6F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7716-AC5A-4C74-A8E9-9E06E3E76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5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56997-61D3-B5EE-EAA3-78A2DDF0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D90E42-8BB6-67F7-E983-A94243838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B05988-1F28-E4F9-5CEE-A185E2EC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A645-1B60-433A-9F3D-32D287DF2396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8E2D9-5442-B847-B486-297351F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1E5B39-09C6-D994-004E-554C7E75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7716-AC5A-4C74-A8E9-9E06E3E76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0D6ECE-E5E2-4BE3-09E6-D46254D0C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DB3956-D2B8-FB3C-9B32-94B1F3262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656298-B44F-3855-E400-6C2BCBA8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A645-1B60-433A-9F3D-32D287DF2396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6F684E-E7B2-469B-625E-5C839026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BE3BC9-C29C-4F04-6C86-A804FD4FA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7716-AC5A-4C74-A8E9-9E06E3E76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4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2C8C2-AD16-9763-0FBF-BCE45062A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5C82F-B533-B306-0739-85BC5FE34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7C74F2-B136-7D9B-F19B-C7DC0F5B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A645-1B60-433A-9F3D-32D287DF2396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62E0A2-54D1-6EBD-9948-38F9D3BA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92BD7-12A3-71AE-F801-C18C2886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7716-AC5A-4C74-A8E9-9E06E3E76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47955-3E55-D632-742C-E068DDAC6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0DD08-8F69-6F89-A358-336322D50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52A26-A6D2-F849-006B-36DEE39A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A645-1B60-433A-9F3D-32D287DF2396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5E9CE7-6C82-8F0C-69D6-CE9C57B1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D16C2-FEA8-374A-FAB0-1582983F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7716-AC5A-4C74-A8E9-9E06E3E76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5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A4972-5CE0-1F01-338A-9B63DAD8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81591D-E25D-6CF3-DA5A-C999EBA13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AAE112-6238-C0AF-C9B0-B22671997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CEC2CA-1DE1-EE46-C33D-E62A50D4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A645-1B60-433A-9F3D-32D287DF2396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ACB3D-6E98-7E88-3091-A0949C87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031647-6FE7-55AB-21E7-3E2A72AC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7716-AC5A-4C74-A8E9-9E06E3E76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6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6DCBB-F350-7B3F-F5F3-76EFD873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01F4E8-18DA-BD7A-8FCC-8EA589208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0C4C97-5DF5-6A7C-30E3-E2C44AB88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2D92B0-0518-5F06-6F84-F7F30F955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264833-306A-D7C6-0D26-1B25D2AEC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741138-6E9D-A84A-C73C-43D8483E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A645-1B60-433A-9F3D-32D287DF2396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C89CE2-1CE1-007C-39EE-2F48009A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61DF33-26D4-C580-A6B2-868309CD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7716-AC5A-4C74-A8E9-9E06E3E76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2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12851-3E92-3AD0-5AD5-9430FD95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F04EC2-D21D-6A82-232A-49A41EFB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A645-1B60-433A-9F3D-32D287DF2396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F77CF6-A9D1-CD03-2054-F40FC51A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C56A3F-0765-4F9A-9CE4-5FA1BDB8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7716-AC5A-4C74-A8E9-9E06E3E76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9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FC4672-854B-1D79-0418-7C546069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A645-1B60-433A-9F3D-32D287DF2396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963648-FC2F-7A63-62C4-CCDC3BFF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BF24BC-A6F7-86EF-ED0E-1EBE3A8F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7716-AC5A-4C74-A8E9-9E06E3E76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3B703-9405-CBA0-0A64-799D2B4E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91084-6F73-47B8-156B-47C767D10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5A3B2A-ACA7-A778-70BA-D00DB9E95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3DB4A7-FE28-D6AD-CAC9-B513F1DD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A645-1B60-433A-9F3D-32D287DF2396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F0A102-EAB4-D9F8-7249-C6D8FB77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6A1F4D-85BE-E74A-7115-14EA6B2B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7716-AC5A-4C74-A8E9-9E06E3E76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5B586-9098-F314-7F53-E01A5A1BF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1745FF-5D6F-D7AB-FF9B-361E96589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F15DD9-2274-788F-C19E-D242FB7D6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58596E-0AE8-3E61-9DF6-FECFE3D9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A645-1B60-433A-9F3D-32D287DF2396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21616-3DD5-0FC0-5C47-327F6162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9664A7-32A4-DBA3-959F-4B7CE1D4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7716-AC5A-4C74-A8E9-9E06E3E76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32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5122B-6A02-DF10-2A94-F7842BC3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204387-BD86-B0BF-7D5F-BCBF872B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1FF08-FF13-9BD3-E317-257BB95B7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9A645-1B60-433A-9F3D-32D287DF2396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C7625-8BAA-D955-1158-5107826BD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CF6526-949C-F95A-B690-59EE7A9BE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57716-AC5A-4C74-A8E9-9E06E3E76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8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FA0E8B-C29C-02B8-2C11-AE049787C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53" y="241917"/>
            <a:ext cx="966972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20BACF-A500-F92F-81FC-9BB79D328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19" y="241917"/>
            <a:ext cx="3124941" cy="2270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FDEA82-AAA8-0DC7-9647-B3DE142A035F}"/>
              </a:ext>
            </a:extLst>
          </p:cNvPr>
          <p:cNvSpPr txBox="1"/>
          <p:nvPr/>
        </p:nvSpPr>
        <p:spPr>
          <a:xfrm>
            <a:off x="2283780" y="361310"/>
            <a:ext cx="6094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Незаконное предпринимательство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125072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749E3E-4D27-25A7-3B3E-FC840DB00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E418EA-96B3-2DD4-CBBE-274B935CE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" y="188651"/>
            <a:ext cx="10431262" cy="648069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AA8E97-95E3-8137-F965-5B8B775F9BC4}"/>
              </a:ext>
            </a:extLst>
          </p:cNvPr>
          <p:cNvSpPr/>
          <p:nvPr/>
        </p:nvSpPr>
        <p:spPr>
          <a:xfrm>
            <a:off x="452761" y="188651"/>
            <a:ext cx="594803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Незаконное предпринимательство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3939799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ШевченкоАЮ</dc:creator>
  <cp:lastModifiedBy>ШевченкоАЮ</cp:lastModifiedBy>
  <cp:revision>1</cp:revision>
  <dcterms:created xsi:type="dcterms:W3CDTF">2024-04-12T10:28:07Z</dcterms:created>
  <dcterms:modified xsi:type="dcterms:W3CDTF">2024-04-12T10:28:29Z</dcterms:modified>
</cp:coreProperties>
</file>